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144000" cy="360045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3143"/>
    <a:srgbClr val="167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15" y="485"/>
      </p:cViewPr>
      <p:guideLst>
        <p:guide orient="horz" pos="113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7BE7D-06A6-48C6-B2BC-33952493E1CB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1327150" y="744538"/>
            <a:ext cx="9451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D971A-E41B-4785-B0EF-9DCE02A19C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795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89241"/>
            <a:ext cx="6858000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891070"/>
            <a:ext cx="6858000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75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46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91691"/>
            <a:ext cx="1971675" cy="305121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91691"/>
            <a:ext cx="5800725" cy="30512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93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897613"/>
            <a:ext cx="7886700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409468"/>
            <a:ext cx="7886700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33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58453"/>
            <a:ext cx="3886200" cy="228445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58453"/>
            <a:ext cx="3886200" cy="228445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40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91691"/>
            <a:ext cx="7886700" cy="6959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882610"/>
            <a:ext cx="386834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15164"/>
            <a:ext cx="3868340" cy="193440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82610"/>
            <a:ext cx="3887391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15164"/>
            <a:ext cx="3887391" cy="193440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83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36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9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0030"/>
            <a:ext cx="294917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18398"/>
            <a:ext cx="4629150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80135"/>
            <a:ext cx="294917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96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0030"/>
            <a:ext cx="294917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18398"/>
            <a:ext cx="4629150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80135"/>
            <a:ext cx="294917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28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1691"/>
            <a:ext cx="7886700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58453"/>
            <a:ext cx="7886700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3337084"/>
            <a:ext cx="2057400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ECD8C-C3A9-40B2-99BB-95D3F618E350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3337084"/>
            <a:ext cx="3086100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337084"/>
            <a:ext cx="2057400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9E5C3-C5E3-4439-B649-74A05F1E5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55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hyperlink" Target="https://www.google.fr/url?sa=i&amp;rct=j&amp;q=&amp;esrc=s&amp;source=images&amp;cd=&amp;cad=rja&amp;uact=8&amp;ved=0ahUKEwiqwtvEhLHUAhVCLhoKHXzuDgEQjRwIBw&amp;url=https://www.pinterest.com/pin/612559986786316711/&amp;psig=AFQjCNFl1UNFujMF5VclPf_JXNwguNdSdQ&amp;ust=149710496864252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23097" y="150773"/>
            <a:ext cx="7915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E43143"/>
                </a:solidFill>
              </a:rPr>
              <a:t>INVITATION : </a:t>
            </a:r>
            <a:r>
              <a:rPr lang="fr-FR" sz="2400" dirty="0">
                <a:solidFill>
                  <a:srgbClr val="E43143"/>
                </a:solidFill>
              </a:rPr>
              <a:t>AFTERWORK - Jeunes diplômés - BLAGNAC</a:t>
            </a:r>
          </a:p>
        </p:txBody>
      </p:sp>
      <p:sp>
        <p:nvSpPr>
          <p:cNvPr id="8" name="AutoShape 10" descr="Résultat de recherche d'images pour &quot;FOND DE PAGE&quot;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2" descr="Résultat de recherche d'images pour &quot;FOND DE PAGE&quot;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14" descr="Résultat de recherche d'images pour &quot;FOND DE PAGE&quot;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40" name="Picture 16" descr="Résultat de recherche d'images pour &quot;FOND DE PAG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09160"/>
            <a:ext cx="9144001" cy="28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192.168.1.1/communication/comm_v2/images/identite-visuelle/Phototheque/HD/iStock_000049691148_XXXLar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371" y="863306"/>
            <a:ext cx="3271595" cy="257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262889" y="773430"/>
            <a:ext cx="5518233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CRIT BLAGNAC située au 24 Avenue Georges Brassens est heureuse de vous convier à un  </a:t>
            </a:r>
            <a:r>
              <a:rPr lang="fr-FR" sz="1050" dirty="0" err="1">
                <a:solidFill>
                  <a:srgbClr val="FF0000"/>
                </a:solidFill>
              </a:rPr>
              <a:t>A</a:t>
            </a:r>
            <a:r>
              <a:rPr lang="fr-FR" sz="1200" dirty="0" err="1">
                <a:solidFill>
                  <a:srgbClr val="FF0000"/>
                </a:solidFill>
              </a:rPr>
              <a:t>fterwork</a:t>
            </a:r>
            <a:r>
              <a:rPr lang="fr-FR" sz="1200" dirty="0">
                <a:solidFill>
                  <a:srgbClr val="FF0000"/>
                </a:solidFill>
              </a:rPr>
              <a:t> !</a:t>
            </a:r>
          </a:p>
          <a:p>
            <a:pPr algn="ctr"/>
            <a:endParaRPr lang="fr-FR" sz="800" dirty="0"/>
          </a:p>
          <a:p>
            <a:pPr algn="ctr"/>
            <a:r>
              <a:rPr lang="fr-FR" sz="1400" dirty="0"/>
              <a:t>Toutes les équipes se mobilisent pour vous </a:t>
            </a:r>
            <a:r>
              <a:rPr lang="fr-FR" sz="1600" dirty="0"/>
              <a:t>! </a:t>
            </a:r>
          </a:p>
          <a:p>
            <a:pPr algn="ctr"/>
            <a:r>
              <a:rPr lang="fr-FR" sz="1600" b="1" dirty="0">
                <a:solidFill>
                  <a:srgbClr val="E43143"/>
                </a:solidFill>
              </a:rPr>
              <a:t>Le Jeudi 6 juillet 2017 à partir de 17H</a:t>
            </a:r>
            <a:endParaRPr lang="fr-FR" sz="1600" b="1" dirty="0"/>
          </a:p>
          <a:p>
            <a:endParaRPr lang="fr-FR" sz="800" dirty="0"/>
          </a:p>
          <a:p>
            <a:r>
              <a:rPr lang="fr-FR" sz="1050" dirty="0"/>
              <a:t>Venez découvrir notre agence,  échanger sur les  métiers proposés en interne, rencontrer des     experts métiers et pourquoi pas décrocher votre 1</a:t>
            </a:r>
            <a:r>
              <a:rPr lang="fr-FR" sz="1050" baseline="30000" dirty="0"/>
              <a:t>er</a:t>
            </a:r>
            <a:r>
              <a:rPr lang="fr-FR" sz="1050" dirty="0"/>
              <a:t> Emploi et rejoindre une agence CRIT  ?</a:t>
            </a:r>
          </a:p>
          <a:p>
            <a:r>
              <a:rPr lang="fr-FR" sz="1050" dirty="0"/>
              <a:t>- - - -  - - - - - - - - - - - - - - - - - - - - - - - - - - - - - - - - - - - - - - - - - - - - - - - - - - - - - - - - - - - - - - - - </a:t>
            </a:r>
          </a:p>
          <a:p>
            <a:r>
              <a:rPr lang="fr-FR" sz="1050" dirty="0"/>
              <a:t>	</a:t>
            </a:r>
            <a:endParaRPr lang="fr-FR" sz="105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fr-FR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fr-FR" sz="1600" dirty="0">
              <a:solidFill>
                <a:srgbClr val="E43143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7236" y="2371884"/>
            <a:ext cx="51287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rgbClr val="167194"/>
                </a:solidFill>
                <a:cs typeface="Poppins SemiBold" panose="02000000000000000000" pitchFamily="2" charset="0"/>
              </a:rPr>
              <a:t>Pour participer à notre AFTERWORK , merci de compléter le coupon réponse ci-dessous et le retourner à : dorine.bourthoumieu@groupe-crit.com 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2151" y="2690976"/>
            <a:ext cx="5123841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❏ </a:t>
            </a:r>
            <a:r>
              <a:rPr lang="fr-FR" sz="900" dirty="0"/>
              <a:t>Je souhaite participer à l’</a:t>
            </a:r>
            <a:r>
              <a:rPr lang="fr-FR" sz="900" dirty="0" err="1"/>
              <a:t>Afterwork</a:t>
            </a:r>
            <a:r>
              <a:rPr lang="fr-FR" sz="900" dirty="0"/>
              <a:t>  de CRIT  BLAGNAC située – 24 Avenue Georges Brassens 31700  BLAGNAC.</a:t>
            </a:r>
          </a:p>
          <a:p>
            <a:r>
              <a:rPr lang="fr-FR" sz="900" dirty="0"/>
              <a:t>  </a:t>
            </a:r>
          </a:p>
          <a:p>
            <a:r>
              <a:rPr lang="fr-FR" sz="900" dirty="0"/>
              <a:t>   Nom :	                    Poste recherché : 	                 Tél : </a:t>
            </a:r>
          </a:p>
          <a:p>
            <a:pPr>
              <a:lnSpc>
                <a:spcPct val="150000"/>
              </a:lnSpc>
            </a:pPr>
            <a:r>
              <a:rPr lang="fr-FR" sz="900" dirty="0"/>
              <a:t>  Prénom :	                    Diplôme : </a:t>
            </a:r>
          </a:p>
        </p:txBody>
      </p:sp>
      <p:pic>
        <p:nvPicPr>
          <p:cNvPr id="27" name="Image 1" descr="Logo Crit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89" y="2433921"/>
            <a:ext cx="567836" cy="3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8" y="-91517"/>
            <a:ext cx="851612" cy="85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2013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2294</TotalTime>
  <Words>188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 SemiBold</vt:lpstr>
      <vt:lpstr>Thème Office</vt:lpstr>
      <vt:lpstr>Présentation PowerPoint</vt:lpstr>
    </vt:vector>
  </TitlesOfParts>
  <Company>Crit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Crit</dc:creator>
  <cp:lastModifiedBy>WOLFF Tatiana</cp:lastModifiedBy>
  <cp:revision>45</cp:revision>
  <cp:lastPrinted>2017-06-12T07:49:14Z</cp:lastPrinted>
  <dcterms:created xsi:type="dcterms:W3CDTF">2017-06-08T12:53:46Z</dcterms:created>
  <dcterms:modified xsi:type="dcterms:W3CDTF">2017-07-03T07:01:15Z</dcterms:modified>
</cp:coreProperties>
</file>